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7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1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9AF991-3D5C-4B72-B727-984C5B624E5F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EE4A5AF-70E7-4D6A-BBDA-FE561C80C54F}">
      <dgm:prSet/>
      <dgm:spPr/>
      <dgm:t>
        <a:bodyPr/>
        <a:lstStyle/>
        <a:p>
          <a:r>
            <a:rPr lang="en-US" dirty="0"/>
            <a:t>Integer: a number (x)</a:t>
          </a:r>
        </a:p>
      </dgm:t>
    </dgm:pt>
    <dgm:pt modelId="{F940F554-51B7-4322-9388-E147A090E1FB}" type="parTrans" cxnId="{F92371B9-5D83-482F-B59D-CDAA3BDB5D8B}">
      <dgm:prSet/>
      <dgm:spPr/>
      <dgm:t>
        <a:bodyPr/>
        <a:lstStyle/>
        <a:p>
          <a:endParaRPr lang="en-US"/>
        </a:p>
      </dgm:t>
    </dgm:pt>
    <dgm:pt modelId="{8E442280-790E-4840-A1E4-74B026EEB0C1}" type="sibTrans" cxnId="{F92371B9-5D83-482F-B59D-CDAA3BDB5D8B}">
      <dgm:prSet/>
      <dgm:spPr/>
      <dgm:t>
        <a:bodyPr/>
        <a:lstStyle/>
        <a:p>
          <a:endParaRPr lang="en-US"/>
        </a:p>
      </dgm:t>
    </dgm:pt>
    <dgm:pt modelId="{61616860-DA98-45FE-98EF-64DC479C0CE9}">
      <dgm:prSet/>
      <dgm:spPr/>
      <dgm:t>
        <a:bodyPr/>
        <a:lstStyle/>
        <a:p>
          <a:r>
            <a:rPr lang="en-US"/>
            <a:t>Consecutive: what comes next in order</a:t>
          </a:r>
        </a:p>
      </dgm:t>
    </dgm:pt>
    <dgm:pt modelId="{F7ECC5A5-0995-42CF-BF38-BADA315DD3EE}" type="parTrans" cxnId="{9D6C93E6-B98D-4BAC-9054-19AB66810ECC}">
      <dgm:prSet/>
      <dgm:spPr/>
      <dgm:t>
        <a:bodyPr/>
        <a:lstStyle/>
        <a:p>
          <a:endParaRPr lang="en-US"/>
        </a:p>
      </dgm:t>
    </dgm:pt>
    <dgm:pt modelId="{07ACCD3A-E51E-4318-9B7B-B1E93AEAD8A2}" type="sibTrans" cxnId="{9D6C93E6-B98D-4BAC-9054-19AB66810ECC}">
      <dgm:prSet/>
      <dgm:spPr/>
      <dgm:t>
        <a:bodyPr/>
        <a:lstStyle/>
        <a:p>
          <a:endParaRPr lang="en-US"/>
        </a:p>
      </dgm:t>
    </dgm:pt>
    <dgm:pt modelId="{D67080B2-8F74-49A6-B6AD-D3067F2EEFA6}">
      <dgm:prSet/>
      <dgm:spPr/>
      <dgm:t>
        <a:bodyPr/>
        <a:lstStyle/>
        <a:p>
          <a:r>
            <a:rPr lang="en-US"/>
            <a:t>Next Larger Integer: x + 1</a:t>
          </a:r>
        </a:p>
      </dgm:t>
    </dgm:pt>
    <dgm:pt modelId="{4CF9A84C-F8A6-4289-8A2F-2F616F0DBB7A}" type="parTrans" cxnId="{EF0B8636-3635-4566-BCA1-A03CFAD336B7}">
      <dgm:prSet/>
      <dgm:spPr/>
      <dgm:t>
        <a:bodyPr/>
        <a:lstStyle/>
        <a:p>
          <a:endParaRPr lang="en-US"/>
        </a:p>
      </dgm:t>
    </dgm:pt>
    <dgm:pt modelId="{AE4CB7F4-7156-405A-9F72-A4C71D22E69A}" type="sibTrans" cxnId="{EF0B8636-3635-4566-BCA1-A03CFAD336B7}">
      <dgm:prSet/>
      <dgm:spPr/>
      <dgm:t>
        <a:bodyPr/>
        <a:lstStyle/>
        <a:p>
          <a:endParaRPr lang="en-US"/>
        </a:p>
      </dgm:t>
    </dgm:pt>
    <dgm:pt modelId="{ECB06D68-7935-4636-88B8-9C84B9AF618D}">
      <dgm:prSet/>
      <dgm:spPr/>
      <dgm:t>
        <a:bodyPr/>
        <a:lstStyle/>
        <a:p>
          <a:r>
            <a:rPr lang="en-US" dirty="0"/>
            <a:t>Odd Integers: x, (x + 2), (x + 4)…</a:t>
          </a:r>
        </a:p>
      </dgm:t>
    </dgm:pt>
    <dgm:pt modelId="{80B9939E-97F3-4874-85A6-017B8FD823D1}" type="parTrans" cxnId="{73F68EF1-DF8B-4C79-8EC0-9A54C66FBC8B}">
      <dgm:prSet/>
      <dgm:spPr/>
      <dgm:t>
        <a:bodyPr/>
        <a:lstStyle/>
        <a:p>
          <a:endParaRPr lang="en-US"/>
        </a:p>
      </dgm:t>
    </dgm:pt>
    <dgm:pt modelId="{60246F1E-6ED8-47B2-B603-2C5FA2595B55}" type="sibTrans" cxnId="{73F68EF1-DF8B-4C79-8EC0-9A54C66FBC8B}">
      <dgm:prSet/>
      <dgm:spPr/>
      <dgm:t>
        <a:bodyPr/>
        <a:lstStyle/>
        <a:p>
          <a:endParaRPr lang="en-US"/>
        </a:p>
      </dgm:t>
    </dgm:pt>
    <dgm:pt modelId="{323C754E-EA4D-477F-BAAD-B575EE774F4C}">
      <dgm:prSet/>
      <dgm:spPr/>
      <dgm:t>
        <a:bodyPr/>
        <a:lstStyle/>
        <a:p>
          <a:r>
            <a:rPr lang="en-US" dirty="0"/>
            <a:t>Even Integers: 2x, (2x + 2), (2x + 4),…</a:t>
          </a:r>
        </a:p>
      </dgm:t>
    </dgm:pt>
    <dgm:pt modelId="{64CE1A04-EE5D-4296-9EE1-D7E5125C9F19}" type="parTrans" cxnId="{53AFD960-07BD-43D6-BEC8-ED690CAA8133}">
      <dgm:prSet/>
      <dgm:spPr/>
      <dgm:t>
        <a:bodyPr/>
        <a:lstStyle/>
        <a:p>
          <a:endParaRPr lang="en-US"/>
        </a:p>
      </dgm:t>
    </dgm:pt>
    <dgm:pt modelId="{765D1110-3403-4E0A-9962-3A67DFC05442}" type="sibTrans" cxnId="{53AFD960-07BD-43D6-BEC8-ED690CAA8133}">
      <dgm:prSet/>
      <dgm:spPr/>
      <dgm:t>
        <a:bodyPr/>
        <a:lstStyle/>
        <a:p>
          <a:endParaRPr lang="en-US"/>
        </a:p>
      </dgm:t>
    </dgm:pt>
    <dgm:pt modelId="{0D634D5E-DA10-4500-94E5-71C2C9A86CE6}" type="pres">
      <dgm:prSet presAssocID="{6B9AF991-3D5C-4B72-B727-984C5B624E5F}" presName="vert0" presStyleCnt="0">
        <dgm:presLayoutVars>
          <dgm:dir/>
          <dgm:animOne val="branch"/>
          <dgm:animLvl val="lvl"/>
        </dgm:presLayoutVars>
      </dgm:prSet>
      <dgm:spPr/>
    </dgm:pt>
    <dgm:pt modelId="{3FD74445-271E-4F91-BEBB-F98250D780BD}" type="pres">
      <dgm:prSet presAssocID="{7EE4A5AF-70E7-4D6A-BBDA-FE561C80C54F}" presName="thickLine" presStyleLbl="alignNode1" presStyleIdx="0" presStyleCnt="5"/>
      <dgm:spPr/>
    </dgm:pt>
    <dgm:pt modelId="{2D786320-735A-4FC5-809D-A74EFA037565}" type="pres">
      <dgm:prSet presAssocID="{7EE4A5AF-70E7-4D6A-BBDA-FE561C80C54F}" presName="horz1" presStyleCnt="0"/>
      <dgm:spPr/>
    </dgm:pt>
    <dgm:pt modelId="{33723D88-68C5-4022-BC96-959840B4CE7A}" type="pres">
      <dgm:prSet presAssocID="{7EE4A5AF-70E7-4D6A-BBDA-FE561C80C54F}" presName="tx1" presStyleLbl="revTx" presStyleIdx="0" presStyleCnt="5"/>
      <dgm:spPr/>
    </dgm:pt>
    <dgm:pt modelId="{34B5CC81-8C62-4222-B252-537C799067D5}" type="pres">
      <dgm:prSet presAssocID="{7EE4A5AF-70E7-4D6A-BBDA-FE561C80C54F}" presName="vert1" presStyleCnt="0"/>
      <dgm:spPr/>
    </dgm:pt>
    <dgm:pt modelId="{0E988DB4-341C-4E0F-BE00-494BE8EA1BC0}" type="pres">
      <dgm:prSet presAssocID="{61616860-DA98-45FE-98EF-64DC479C0CE9}" presName="thickLine" presStyleLbl="alignNode1" presStyleIdx="1" presStyleCnt="5"/>
      <dgm:spPr/>
    </dgm:pt>
    <dgm:pt modelId="{18B01C5F-6CA9-4A77-B9FA-9C25A5D53BFE}" type="pres">
      <dgm:prSet presAssocID="{61616860-DA98-45FE-98EF-64DC479C0CE9}" presName="horz1" presStyleCnt="0"/>
      <dgm:spPr/>
    </dgm:pt>
    <dgm:pt modelId="{6ED4AFF1-2143-46D6-80E3-4E418D562DD3}" type="pres">
      <dgm:prSet presAssocID="{61616860-DA98-45FE-98EF-64DC479C0CE9}" presName="tx1" presStyleLbl="revTx" presStyleIdx="1" presStyleCnt="5"/>
      <dgm:spPr/>
    </dgm:pt>
    <dgm:pt modelId="{3F43760A-4A89-4B51-9ED2-A4E75F16FFAC}" type="pres">
      <dgm:prSet presAssocID="{61616860-DA98-45FE-98EF-64DC479C0CE9}" presName="vert1" presStyleCnt="0"/>
      <dgm:spPr/>
    </dgm:pt>
    <dgm:pt modelId="{6B0FA928-274D-4F86-8EC2-EB7FBA3F62FB}" type="pres">
      <dgm:prSet presAssocID="{D67080B2-8F74-49A6-B6AD-D3067F2EEFA6}" presName="thickLine" presStyleLbl="alignNode1" presStyleIdx="2" presStyleCnt="5"/>
      <dgm:spPr/>
    </dgm:pt>
    <dgm:pt modelId="{8E763892-3EBF-4FFA-87A9-E9BDC6B1BF58}" type="pres">
      <dgm:prSet presAssocID="{D67080B2-8F74-49A6-B6AD-D3067F2EEFA6}" presName="horz1" presStyleCnt="0"/>
      <dgm:spPr/>
    </dgm:pt>
    <dgm:pt modelId="{9EA8CDAC-7C9D-4747-92FA-7B5F88552582}" type="pres">
      <dgm:prSet presAssocID="{D67080B2-8F74-49A6-B6AD-D3067F2EEFA6}" presName="tx1" presStyleLbl="revTx" presStyleIdx="2" presStyleCnt="5"/>
      <dgm:spPr/>
    </dgm:pt>
    <dgm:pt modelId="{56EDF337-9D94-4A1A-A67F-68294A34D4DF}" type="pres">
      <dgm:prSet presAssocID="{D67080B2-8F74-49A6-B6AD-D3067F2EEFA6}" presName="vert1" presStyleCnt="0"/>
      <dgm:spPr/>
    </dgm:pt>
    <dgm:pt modelId="{75CDD481-0185-47AD-8A1C-4A2BA81B1E22}" type="pres">
      <dgm:prSet presAssocID="{ECB06D68-7935-4636-88B8-9C84B9AF618D}" presName="thickLine" presStyleLbl="alignNode1" presStyleIdx="3" presStyleCnt="5"/>
      <dgm:spPr/>
    </dgm:pt>
    <dgm:pt modelId="{980C81A1-694E-4C22-A820-CF58D7A06AFF}" type="pres">
      <dgm:prSet presAssocID="{ECB06D68-7935-4636-88B8-9C84B9AF618D}" presName="horz1" presStyleCnt="0"/>
      <dgm:spPr/>
    </dgm:pt>
    <dgm:pt modelId="{E919B381-E689-46A2-86CA-146ABBD0F053}" type="pres">
      <dgm:prSet presAssocID="{ECB06D68-7935-4636-88B8-9C84B9AF618D}" presName="tx1" presStyleLbl="revTx" presStyleIdx="3" presStyleCnt="5"/>
      <dgm:spPr/>
    </dgm:pt>
    <dgm:pt modelId="{B9FF4BC8-CA1F-46CF-A4D6-D3186C21E7B9}" type="pres">
      <dgm:prSet presAssocID="{ECB06D68-7935-4636-88B8-9C84B9AF618D}" presName="vert1" presStyleCnt="0"/>
      <dgm:spPr/>
    </dgm:pt>
    <dgm:pt modelId="{DFDC50A0-64F4-4CF9-B859-00D01E63CD1F}" type="pres">
      <dgm:prSet presAssocID="{323C754E-EA4D-477F-BAAD-B575EE774F4C}" presName="thickLine" presStyleLbl="alignNode1" presStyleIdx="4" presStyleCnt="5"/>
      <dgm:spPr/>
    </dgm:pt>
    <dgm:pt modelId="{8BCBE4A3-4491-4F5A-ACAB-A8034CA6CCC4}" type="pres">
      <dgm:prSet presAssocID="{323C754E-EA4D-477F-BAAD-B575EE774F4C}" presName="horz1" presStyleCnt="0"/>
      <dgm:spPr/>
    </dgm:pt>
    <dgm:pt modelId="{BF82554C-82E7-4836-BD8A-34BF92FB534A}" type="pres">
      <dgm:prSet presAssocID="{323C754E-EA4D-477F-BAAD-B575EE774F4C}" presName="tx1" presStyleLbl="revTx" presStyleIdx="4" presStyleCnt="5"/>
      <dgm:spPr/>
    </dgm:pt>
    <dgm:pt modelId="{7F2350D4-B3F2-4259-A147-E82356ED125C}" type="pres">
      <dgm:prSet presAssocID="{323C754E-EA4D-477F-BAAD-B575EE774F4C}" presName="vert1" presStyleCnt="0"/>
      <dgm:spPr/>
    </dgm:pt>
  </dgm:ptLst>
  <dgm:cxnLst>
    <dgm:cxn modelId="{0EC1601D-31EC-4999-BC61-05C53D7D02B5}" type="presOf" srcId="{7EE4A5AF-70E7-4D6A-BBDA-FE561C80C54F}" destId="{33723D88-68C5-4022-BC96-959840B4CE7A}" srcOrd="0" destOrd="0" presId="urn:microsoft.com/office/officeart/2008/layout/LinedList"/>
    <dgm:cxn modelId="{3F01B71E-C603-4B5B-89E1-B99D830C8A73}" type="presOf" srcId="{6B9AF991-3D5C-4B72-B727-984C5B624E5F}" destId="{0D634D5E-DA10-4500-94E5-71C2C9A86CE6}" srcOrd="0" destOrd="0" presId="urn:microsoft.com/office/officeart/2008/layout/LinedList"/>
    <dgm:cxn modelId="{EF0B8636-3635-4566-BCA1-A03CFAD336B7}" srcId="{6B9AF991-3D5C-4B72-B727-984C5B624E5F}" destId="{D67080B2-8F74-49A6-B6AD-D3067F2EEFA6}" srcOrd="2" destOrd="0" parTransId="{4CF9A84C-F8A6-4289-8A2F-2F616F0DBB7A}" sibTransId="{AE4CB7F4-7156-405A-9F72-A4C71D22E69A}"/>
    <dgm:cxn modelId="{53AFD960-07BD-43D6-BEC8-ED690CAA8133}" srcId="{6B9AF991-3D5C-4B72-B727-984C5B624E5F}" destId="{323C754E-EA4D-477F-BAAD-B575EE774F4C}" srcOrd="4" destOrd="0" parTransId="{64CE1A04-EE5D-4296-9EE1-D7E5125C9F19}" sibTransId="{765D1110-3403-4E0A-9962-3A67DFC05442}"/>
    <dgm:cxn modelId="{43E36750-F573-434A-87C2-6623CFA6D02F}" type="presOf" srcId="{D67080B2-8F74-49A6-B6AD-D3067F2EEFA6}" destId="{9EA8CDAC-7C9D-4747-92FA-7B5F88552582}" srcOrd="0" destOrd="0" presId="urn:microsoft.com/office/officeart/2008/layout/LinedList"/>
    <dgm:cxn modelId="{1B3DD553-72C3-4D0C-B6CE-97A3C13B65A8}" type="presOf" srcId="{323C754E-EA4D-477F-BAAD-B575EE774F4C}" destId="{BF82554C-82E7-4836-BD8A-34BF92FB534A}" srcOrd="0" destOrd="0" presId="urn:microsoft.com/office/officeart/2008/layout/LinedList"/>
    <dgm:cxn modelId="{76201FA1-7718-4FF1-9E01-0BF707297145}" type="presOf" srcId="{61616860-DA98-45FE-98EF-64DC479C0CE9}" destId="{6ED4AFF1-2143-46D6-80E3-4E418D562DD3}" srcOrd="0" destOrd="0" presId="urn:microsoft.com/office/officeart/2008/layout/LinedList"/>
    <dgm:cxn modelId="{F92371B9-5D83-482F-B59D-CDAA3BDB5D8B}" srcId="{6B9AF991-3D5C-4B72-B727-984C5B624E5F}" destId="{7EE4A5AF-70E7-4D6A-BBDA-FE561C80C54F}" srcOrd="0" destOrd="0" parTransId="{F940F554-51B7-4322-9388-E147A090E1FB}" sibTransId="{8E442280-790E-4840-A1E4-74B026EEB0C1}"/>
    <dgm:cxn modelId="{0E34F6C2-705A-44AC-BCBE-44936793A8AB}" type="presOf" srcId="{ECB06D68-7935-4636-88B8-9C84B9AF618D}" destId="{E919B381-E689-46A2-86CA-146ABBD0F053}" srcOrd="0" destOrd="0" presId="urn:microsoft.com/office/officeart/2008/layout/LinedList"/>
    <dgm:cxn modelId="{9D6C93E6-B98D-4BAC-9054-19AB66810ECC}" srcId="{6B9AF991-3D5C-4B72-B727-984C5B624E5F}" destId="{61616860-DA98-45FE-98EF-64DC479C0CE9}" srcOrd="1" destOrd="0" parTransId="{F7ECC5A5-0995-42CF-BF38-BADA315DD3EE}" sibTransId="{07ACCD3A-E51E-4318-9B7B-B1E93AEAD8A2}"/>
    <dgm:cxn modelId="{73F68EF1-DF8B-4C79-8EC0-9A54C66FBC8B}" srcId="{6B9AF991-3D5C-4B72-B727-984C5B624E5F}" destId="{ECB06D68-7935-4636-88B8-9C84B9AF618D}" srcOrd="3" destOrd="0" parTransId="{80B9939E-97F3-4874-85A6-017B8FD823D1}" sibTransId="{60246F1E-6ED8-47B2-B603-2C5FA2595B55}"/>
    <dgm:cxn modelId="{999E95DC-BB06-4095-B451-292587765600}" type="presParOf" srcId="{0D634D5E-DA10-4500-94E5-71C2C9A86CE6}" destId="{3FD74445-271E-4F91-BEBB-F98250D780BD}" srcOrd="0" destOrd="0" presId="urn:microsoft.com/office/officeart/2008/layout/LinedList"/>
    <dgm:cxn modelId="{97FF1616-177F-468A-9C0E-4D50864CB35A}" type="presParOf" srcId="{0D634D5E-DA10-4500-94E5-71C2C9A86CE6}" destId="{2D786320-735A-4FC5-809D-A74EFA037565}" srcOrd="1" destOrd="0" presId="urn:microsoft.com/office/officeart/2008/layout/LinedList"/>
    <dgm:cxn modelId="{A756F0E5-E802-4256-928F-262C5E5B07E1}" type="presParOf" srcId="{2D786320-735A-4FC5-809D-A74EFA037565}" destId="{33723D88-68C5-4022-BC96-959840B4CE7A}" srcOrd="0" destOrd="0" presId="urn:microsoft.com/office/officeart/2008/layout/LinedList"/>
    <dgm:cxn modelId="{065B12A8-E8D6-444F-B409-422313491B38}" type="presParOf" srcId="{2D786320-735A-4FC5-809D-A74EFA037565}" destId="{34B5CC81-8C62-4222-B252-537C799067D5}" srcOrd="1" destOrd="0" presId="urn:microsoft.com/office/officeart/2008/layout/LinedList"/>
    <dgm:cxn modelId="{212ABA00-A6F2-4FC6-9E0A-000F04DAC91F}" type="presParOf" srcId="{0D634D5E-DA10-4500-94E5-71C2C9A86CE6}" destId="{0E988DB4-341C-4E0F-BE00-494BE8EA1BC0}" srcOrd="2" destOrd="0" presId="urn:microsoft.com/office/officeart/2008/layout/LinedList"/>
    <dgm:cxn modelId="{2C9F4812-EFC7-459C-BB38-DBAF1068A053}" type="presParOf" srcId="{0D634D5E-DA10-4500-94E5-71C2C9A86CE6}" destId="{18B01C5F-6CA9-4A77-B9FA-9C25A5D53BFE}" srcOrd="3" destOrd="0" presId="urn:microsoft.com/office/officeart/2008/layout/LinedList"/>
    <dgm:cxn modelId="{4A21A493-23A5-4851-BDE5-127DED76D88D}" type="presParOf" srcId="{18B01C5F-6CA9-4A77-B9FA-9C25A5D53BFE}" destId="{6ED4AFF1-2143-46D6-80E3-4E418D562DD3}" srcOrd="0" destOrd="0" presId="urn:microsoft.com/office/officeart/2008/layout/LinedList"/>
    <dgm:cxn modelId="{4E2AE7B4-BDD7-4C72-8DCA-CBC3494F05A0}" type="presParOf" srcId="{18B01C5F-6CA9-4A77-B9FA-9C25A5D53BFE}" destId="{3F43760A-4A89-4B51-9ED2-A4E75F16FFAC}" srcOrd="1" destOrd="0" presId="urn:microsoft.com/office/officeart/2008/layout/LinedList"/>
    <dgm:cxn modelId="{658FA4B7-5336-43AA-8BF0-D995E8B56F5A}" type="presParOf" srcId="{0D634D5E-DA10-4500-94E5-71C2C9A86CE6}" destId="{6B0FA928-274D-4F86-8EC2-EB7FBA3F62FB}" srcOrd="4" destOrd="0" presId="urn:microsoft.com/office/officeart/2008/layout/LinedList"/>
    <dgm:cxn modelId="{80E7E417-E00F-45DF-99FD-2B1DF687157C}" type="presParOf" srcId="{0D634D5E-DA10-4500-94E5-71C2C9A86CE6}" destId="{8E763892-3EBF-4FFA-87A9-E9BDC6B1BF58}" srcOrd="5" destOrd="0" presId="urn:microsoft.com/office/officeart/2008/layout/LinedList"/>
    <dgm:cxn modelId="{D67B29A6-9104-4F1A-A24B-0B016276AA52}" type="presParOf" srcId="{8E763892-3EBF-4FFA-87A9-E9BDC6B1BF58}" destId="{9EA8CDAC-7C9D-4747-92FA-7B5F88552582}" srcOrd="0" destOrd="0" presId="urn:microsoft.com/office/officeart/2008/layout/LinedList"/>
    <dgm:cxn modelId="{F0980213-98C5-4FFA-85D3-65F483FFA873}" type="presParOf" srcId="{8E763892-3EBF-4FFA-87A9-E9BDC6B1BF58}" destId="{56EDF337-9D94-4A1A-A67F-68294A34D4DF}" srcOrd="1" destOrd="0" presId="urn:microsoft.com/office/officeart/2008/layout/LinedList"/>
    <dgm:cxn modelId="{71847918-3DC8-4D7E-A02F-4DDBB5A486DB}" type="presParOf" srcId="{0D634D5E-DA10-4500-94E5-71C2C9A86CE6}" destId="{75CDD481-0185-47AD-8A1C-4A2BA81B1E22}" srcOrd="6" destOrd="0" presId="urn:microsoft.com/office/officeart/2008/layout/LinedList"/>
    <dgm:cxn modelId="{30571088-4C83-45FF-B12F-44B6D8369EBD}" type="presParOf" srcId="{0D634D5E-DA10-4500-94E5-71C2C9A86CE6}" destId="{980C81A1-694E-4C22-A820-CF58D7A06AFF}" srcOrd="7" destOrd="0" presId="urn:microsoft.com/office/officeart/2008/layout/LinedList"/>
    <dgm:cxn modelId="{8C2416BE-F954-454D-8A0E-A04330B3F0A4}" type="presParOf" srcId="{980C81A1-694E-4C22-A820-CF58D7A06AFF}" destId="{E919B381-E689-46A2-86CA-146ABBD0F053}" srcOrd="0" destOrd="0" presId="urn:microsoft.com/office/officeart/2008/layout/LinedList"/>
    <dgm:cxn modelId="{4F6C59D7-8103-4D52-BC45-383503F73A71}" type="presParOf" srcId="{980C81A1-694E-4C22-A820-CF58D7A06AFF}" destId="{B9FF4BC8-CA1F-46CF-A4D6-D3186C21E7B9}" srcOrd="1" destOrd="0" presId="urn:microsoft.com/office/officeart/2008/layout/LinedList"/>
    <dgm:cxn modelId="{AD9D7879-9320-485E-80C8-3385B0E86329}" type="presParOf" srcId="{0D634D5E-DA10-4500-94E5-71C2C9A86CE6}" destId="{DFDC50A0-64F4-4CF9-B859-00D01E63CD1F}" srcOrd="8" destOrd="0" presId="urn:microsoft.com/office/officeart/2008/layout/LinedList"/>
    <dgm:cxn modelId="{443D62C0-6680-481A-9B13-9BD703A9A965}" type="presParOf" srcId="{0D634D5E-DA10-4500-94E5-71C2C9A86CE6}" destId="{8BCBE4A3-4491-4F5A-ACAB-A8034CA6CCC4}" srcOrd="9" destOrd="0" presId="urn:microsoft.com/office/officeart/2008/layout/LinedList"/>
    <dgm:cxn modelId="{17F906EA-CDE4-4F7E-873A-D043FC071BF3}" type="presParOf" srcId="{8BCBE4A3-4491-4F5A-ACAB-A8034CA6CCC4}" destId="{BF82554C-82E7-4836-BD8A-34BF92FB534A}" srcOrd="0" destOrd="0" presId="urn:microsoft.com/office/officeart/2008/layout/LinedList"/>
    <dgm:cxn modelId="{328C3DD0-6C2B-47A7-A047-7D287A03B556}" type="presParOf" srcId="{8BCBE4A3-4491-4F5A-ACAB-A8034CA6CCC4}" destId="{7F2350D4-B3F2-4259-A147-E82356ED125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74445-271E-4F91-BEBB-F98250D780BD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723D88-68C5-4022-BC96-959840B4CE7A}">
      <dsp:nvSpPr>
        <dsp:cNvPr id="0" name=""/>
        <dsp:cNvSpPr/>
      </dsp:nvSpPr>
      <dsp:spPr>
        <a:xfrm>
          <a:off x="0" y="68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Integer: a number (x)</a:t>
          </a:r>
        </a:p>
      </dsp:txBody>
      <dsp:txXfrm>
        <a:off x="0" y="689"/>
        <a:ext cx="6797675" cy="1129706"/>
      </dsp:txXfrm>
    </dsp:sp>
    <dsp:sp modelId="{0E988DB4-341C-4E0F-BE00-494BE8EA1BC0}">
      <dsp:nvSpPr>
        <dsp:cNvPr id="0" name=""/>
        <dsp:cNvSpPr/>
      </dsp:nvSpPr>
      <dsp:spPr>
        <a:xfrm>
          <a:off x="0" y="1130396"/>
          <a:ext cx="679767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D4AFF1-2143-46D6-80E3-4E418D562DD3}">
      <dsp:nvSpPr>
        <dsp:cNvPr id="0" name=""/>
        <dsp:cNvSpPr/>
      </dsp:nvSpPr>
      <dsp:spPr>
        <a:xfrm>
          <a:off x="0" y="1130396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Consecutive: what comes next in order</a:t>
          </a:r>
        </a:p>
      </dsp:txBody>
      <dsp:txXfrm>
        <a:off x="0" y="1130396"/>
        <a:ext cx="6797675" cy="1129706"/>
      </dsp:txXfrm>
    </dsp:sp>
    <dsp:sp modelId="{6B0FA928-274D-4F86-8EC2-EB7FBA3F62FB}">
      <dsp:nvSpPr>
        <dsp:cNvPr id="0" name=""/>
        <dsp:cNvSpPr/>
      </dsp:nvSpPr>
      <dsp:spPr>
        <a:xfrm>
          <a:off x="0" y="2260102"/>
          <a:ext cx="6797675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A8CDAC-7C9D-4747-92FA-7B5F88552582}">
      <dsp:nvSpPr>
        <dsp:cNvPr id="0" name=""/>
        <dsp:cNvSpPr/>
      </dsp:nvSpPr>
      <dsp:spPr>
        <a:xfrm>
          <a:off x="0" y="2260102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Next Larger Integer: x + 1</a:t>
          </a:r>
        </a:p>
      </dsp:txBody>
      <dsp:txXfrm>
        <a:off x="0" y="2260102"/>
        <a:ext cx="6797675" cy="1129706"/>
      </dsp:txXfrm>
    </dsp:sp>
    <dsp:sp modelId="{75CDD481-0185-47AD-8A1C-4A2BA81B1E22}">
      <dsp:nvSpPr>
        <dsp:cNvPr id="0" name=""/>
        <dsp:cNvSpPr/>
      </dsp:nvSpPr>
      <dsp:spPr>
        <a:xfrm>
          <a:off x="0" y="3389809"/>
          <a:ext cx="6797675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19B381-E689-46A2-86CA-146ABBD0F053}">
      <dsp:nvSpPr>
        <dsp:cNvPr id="0" name=""/>
        <dsp:cNvSpPr/>
      </dsp:nvSpPr>
      <dsp:spPr>
        <a:xfrm>
          <a:off x="0" y="338980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Odd Integers: x, (x + 2), (x + 4)…</a:t>
          </a:r>
        </a:p>
      </dsp:txBody>
      <dsp:txXfrm>
        <a:off x="0" y="3389809"/>
        <a:ext cx="6797675" cy="1129706"/>
      </dsp:txXfrm>
    </dsp:sp>
    <dsp:sp modelId="{DFDC50A0-64F4-4CF9-B859-00D01E63CD1F}">
      <dsp:nvSpPr>
        <dsp:cNvPr id="0" name=""/>
        <dsp:cNvSpPr/>
      </dsp:nvSpPr>
      <dsp:spPr>
        <a:xfrm>
          <a:off x="0" y="4519515"/>
          <a:ext cx="6797675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82554C-82E7-4836-BD8A-34BF92FB534A}">
      <dsp:nvSpPr>
        <dsp:cNvPr id="0" name=""/>
        <dsp:cNvSpPr/>
      </dsp:nvSpPr>
      <dsp:spPr>
        <a:xfrm>
          <a:off x="0" y="4519515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Even Integers: 2x, (2x + 2), (2x + 4),…</a:t>
          </a:r>
        </a:p>
      </dsp:txBody>
      <dsp:txXfrm>
        <a:off x="0" y="4519515"/>
        <a:ext cx="6797675" cy="1129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26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0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03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77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49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8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60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85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31444B-B92B-4E27-8C94-BB93EAF5CB18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82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7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42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450" y="2209800"/>
            <a:ext cx="8824456" cy="2119229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3.11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on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794148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800" y="88900"/>
            <a:ext cx="10058400" cy="1000125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9087" y="1089025"/>
            <a:ext cx="11553825" cy="359886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sum of an integer and twice the next consecutive integer is 29. What are the integers?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09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800" y="88900"/>
            <a:ext cx="10058400" cy="1000125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9087" y="1089025"/>
            <a:ext cx="11553825" cy="359886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Bryan deposited a sum of money in a savings account that pays 4% interest per  year. At the end of one year Bryan had a total of $9620 in his account. How much did his originally deposit?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9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0650"/>
            <a:ext cx="3417888" cy="1063625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1300" y="1184275"/>
            <a:ext cx="11607800" cy="4022725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represent written descriptions with  </a:t>
            </a:r>
          </a:p>
          <a:p>
            <a:pPr marL="0" indent="0">
              <a:buClrTx/>
              <a:buNone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algebraic expressions and equations.</a:t>
            </a:r>
          </a:p>
        </p:txBody>
      </p:sp>
    </p:spTree>
    <p:extLst>
      <p:ext uri="{BB962C8B-B14F-4D97-AF65-F5344CB8AC3E}">
        <p14:creationId xmlns:p14="http://schemas.microsoft.com/office/powerpoint/2010/main" val="33087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n-US" sz="72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 to Know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9069F0B-92DC-4C5F-8F21-189B3A670F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01341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1689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92075"/>
            <a:ext cx="3252788" cy="966788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8706" y="1058863"/>
            <a:ext cx="10034588" cy="359886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cost of a main floor seat  is three times as much as the cost of a balcony seat. Write an expression showing the total cost of each seat.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1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82550"/>
            <a:ext cx="3386138" cy="936625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84150" y="1019175"/>
            <a:ext cx="11553825" cy="359886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half as many boys in a certain club as there are girls. Write an expression for the total number of boys and girls in the club.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88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800" y="88900"/>
            <a:ext cx="10058400" cy="1000125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9087" y="1089025"/>
            <a:ext cx="11553825" cy="359886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an expression for the sum of an integer and three times the next larger integer.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41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800" y="88900"/>
            <a:ext cx="10058400" cy="1000125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9087" y="1089025"/>
            <a:ext cx="11553825" cy="359886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the expression of the sum of three consecutive odd integers.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263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800" y="88900"/>
            <a:ext cx="10058400" cy="1000125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9087" y="1089025"/>
            <a:ext cx="11553825" cy="359886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Iandra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scored 35 points fewer </a:t>
            </a: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her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 bowling game than in her first game. Her total score for two games was 395. How many points did she score in each game?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240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800" y="88900"/>
            <a:ext cx="10058400" cy="1000125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9087" y="1089025"/>
            <a:ext cx="11553825" cy="3598862"/>
          </a:xfrm>
        </p:spPr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perimeter of a rectangle is 150 cm. The length is 15 cm greater than the width. Find the dimensions.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600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301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Retrospect</vt:lpstr>
      <vt:lpstr>Chapter 3.11  More on Equations</vt:lpstr>
      <vt:lpstr>Objective</vt:lpstr>
      <vt:lpstr>Words to Know</vt:lpstr>
      <vt:lpstr>Example 1</vt:lpstr>
      <vt:lpstr>Example 2</vt:lpstr>
      <vt:lpstr>Example 3</vt:lpstr>
      <vt:lpstr>Example 4</vt:lpstr>
      <vt:lpstr>Example 5</vt:lpstr>
      <vt:lpstr>Example 6</vt:lpstr>
      <vt:lpstr>Example 7</vt:lpstr>
      <vt:lpstr>Example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3.11  More on Equations</dc:title>
  <dc:creator>Michael Kuniega</dc:creator>
  <cp:lastModifiedBy>Michael Kuniega</cp:lastModifiedBy>
  <cp:revision>3</cp:revision>
  <dcterms:created xsi:type="dcterms:W3CDTF">2019-12-29T01:59:08Z</dcterms:created>
  <dcterms:modified xsi:type="dcterms:W3CDTF">2019-12-29T02:14:40Z</dcterms:modified>
</cp:coreProperties>
</file>